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3C850-C6B0-C05D-658D-A063263585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5391DA-431C-BED1-97EF-2DF579880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F1D6C3-CB27-13FB-757E-170B8D969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E5335-0930-43CC-885F-C2B591E75DF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CF1469-CE24-0B19-9381-0DBBE096F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FF57B-208D-0827-EBE7-E886E339F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5D95F-F11A-4E23-8B9D-363A206404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3072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511B2-FB5A-7795-CD66-E69A87E0B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0FF6E3-7F3C-5C0C-A3D1-4AE9FD2D5D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CC5D1-B144-8776-3D6F-F2A5049E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E5335-0930-43CC-885F-C2B591E75DF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6BBE3-808E-6053-1EE5-8AC93A39D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E69E03-289A-AF9D-16BF-E3923CFB2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5D95F-F11A-4E23-8B9D-363A206404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9502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4423BF-BF4C-8959-A92A-9E5A48282E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0D69E0-4FF4-2058-A1DC-93FC96898B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A5DDD-1CB1-A285-1ED6-6446BEDAE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E5335-0930-43CC-885F-C2B591E75DF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EC1C0C-686C-706B-FD34-7C495E065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41447-6A95-7CA8-25E9-35C32FB0E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5D95F-F11A-4E23-8B9D-363A206404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2869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E3FD5-88C1-7C4A-75A9-BFA870182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8D75E-2E51-1490-ED01-651EE9B5E7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FCC14-B130-1760-04D1-88D517E86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E5335-0930-43CC-885F-C2B591E75DF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D33A7-118C-FB55-EC18-23F4FD199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DF1D0-FB00-A9F9-2953-69085A43B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5D95F-F11A-4E23-8B9D-363A206404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2895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8F5B8-575C-7E32-CBAF-38D42384E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409A4C-EB11-3FE2-5EF2-5275D8B560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DCB00D-936C-F082-7F66-1038BBE8C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E5335-0930-43CC-885F-C2B591E75DF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34ADF-5AB1-2538-37D0-658B075D5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C1D80-D3F1-57DB-1541-B1BA0E9E7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5D95F-F11A-4E23-8B9D-363A206404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9302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67E1F-C3D7-26CB-EADD-84FB416CE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3C6124-E1BE-A575-5271-BA06FCCCA4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E3D708-8B9E-DEF8-D12D-E526043635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CD79EC-CF76-8117-1692-A64912F9E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E5335-0930-43CC-885F-C2B591E75DF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A82C3-D6E3-8E2A-A5A7-F4503E7AB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8A5C82-C599-CD8A-E62C-AF81E5466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5D95F-F11A-4E23-8B9D-363A206404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1985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478DE-6D02-2683-6F78-D7A2C848F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2DDB4B-5ACC-C46E-C5FE-96E6F02D8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A2B6A6-18F7-EB48-281E-167D44ED3E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DC479D-76A5-F163-2B13-727517F98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CC0AC5-8264-AC27-860E-B740ED1FCF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95F8BD-32AB-0BF7-7062-5E477B173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E5335-0930-43CC-885F-C2B591E75DF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5A79CD-8726-871C-4E4B-F40298806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5B5382-6C0F-C7C4-046D-63E284277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5D95F-F11A-4E23-8B9D-363A206404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4739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525CF-C887-1E07-8228-38D2F4992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DC6EDB-36BF-A7D3-4BF3-EC9EB4BC5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E5335-0930-43CC-885F-C2B591E75DF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D68183-6113-529E-EA95-8A5A153CB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0590FE-F52F-F700-54C2-9E18CE715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5D95F-F11A-4E23-8B9D-363A206404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0732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0A02E7-ED9B-BD7A-1870-939CC9237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E5335-0930-43CC-885F-C2B591E75DF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FC8431-E8E1-B73B-6122-621527DC3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9CD245-E122-98B1-53A2-9392241B9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5D95F-F11A-4E23-8B9D-363A206404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0648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A6CD9-4D68-121C-E963-9BD46C4DA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71091-B530-E059-EE66-D1EAEDF4BA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EE6013-129B-D828-0A19-C4299FD5C0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580062-6792-6724-3DFA-58A859998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E5335-0930-43CC-885F-C2B591E75DF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8973A3-0ADA-E467-CE25-64815EE38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9736FF-BD75-9C32-6CF2-BDE410661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5D95F-F11A-4E23-8B9D-363A206404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6306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9A2EE-70F2-4862-3918-88BB65DF0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935400-F915-B422-02D1-937FA0E1FB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8FA14D-2A7E-3C89-5326-4AB7284EFC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84C982-A042-C45A-155D-C7BDDEFD0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E5335-0930-43CC-885F-C2B591E75DF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0E3F43-83EC-6856-A01A-D0C8ED09D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FA7DF-C34C-EECB-4226-D7055BA72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5D95F-F11A-4E23-8B9D-363A206404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9300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4786AE-AF70-A754-33BF-006480DA9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D97EB3-9CB8-E786-9C89-FD624A7C2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BA13FE-EEEC-79CA-9015-66996430AB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BE5335-0930-43CC-885F-C2B591E75DF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EA5CBA-C729-77B4-F723-6189F6DA18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B2DB9-7C48-4042-36AC-A9D55BF570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F5D95F-F11A-4E23-8B9D-363A206404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9119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2D1CF1-4F9E-EAD6-80AE-02FCA66B2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580" y="1840092"/>
            <a:ext cx="5768840" cy="317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9936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94E30E-82EF-B733-5D94-3BE513AA69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603" y="389633"/>
            <a:ext cx="11010794" cy="6078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109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C0C209-8E7F-B24B-ED9F-00C438EE7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194" y="394927"/>
            <a:ext cx="10955612" cy="6068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881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D2B113-33B4-BA0A-6213-8B6B4BC42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847" y="506582"/>
            <a:ext cx="10641592" cy="599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699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DA60051-5D05-8541-6CEE-172527BF4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903" y="394347"/>
            <a:ext cx="10870193" cy="606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0128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C8433E-2973-5139-4763-DF86835B5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223" y="426075"/>
            <a:ext cx="10829553" cy="600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1910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90EEF4-ED24-8D9F-91BE-99CFE277B7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404" y="367258"/>
            <a:ext cx="10743192" cy="6123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9454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DDB82A-89FF-5AB7-0AA2-589E47835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869" y="458859"/>
            <a:ext cx="10668262" cy="594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941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61A8C0-7513-D242-C7CC-CBDC9CD62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558" y="395451"/>
            <a:ext cx="11034883" cy="6067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731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7C7B86-8769-CF48-4634-CBA7969C4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963" y="310041"/>
            <a:ext cx="11214074" cy="623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035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20096C-A981-BB1C-6842-1EDCB35D0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049" y="368797"/>
            <a:ext cx="10857902" cy="612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930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703A77-F8B5-67B5-E352-A24A038F2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272" y="423550"/>
            <a:ext cx="10781455" cy="601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102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23CFF3-758F-F688-2790-777C842C7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335" y="340190"/>
            <a:ext cx="11111329" cy="6177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360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9C44E2-CCD2-176E-03C8-4ADBA71FF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925" y="361015"/>
            <a:ext cx="10748149" cy="6135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153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9C3D4E-513C-5BD8-AE00-8154AEE25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554" y="315218"/>
            <a:ext cx="11158892" cy="622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631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126BA2-7DDE-4661-412F-880CB04A2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793" y="372834"/>
            <a:ext cx="10952414" cy="6112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678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Selva Rama Bala Subramanian</dc:creator>
  <cp:lastModifiedBy>Selva Rama Bala Subramanian</cp:lastModifiedBy>
  <cp:revision>1</cp:revision>
  <dcterms:created xsi:type="dcterms:W3CDTF">2024-04-22T06:16:03Z</dcterms:created>
  <dcterms:modified xsi:type="dcterms:W3CDTF">2024-04-22T06:16:50Z</dcterms:modified>
</cp:coreProperties>
</file>

<file path=docProps/thumbnail.jpeg>
</file>